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8" r:id="rId8"/>
    <p:sldId id="270" r:id="rId9"/>
    <p:sldId id="271" r:id="rId10"/>
    <p:sldId id="266" r:id="rId11"/>
    <p:sldId id="262" r:id="rId12"/>
    <p:sldId id="263" r:id="rId13"/>
    <p:sldId id="264" r:id="rId14"/>
    <p:sldId id="265" r:id="rId15"/>
    <p:sldId id="2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572B86-8080-5B4B-8E49-986A5F8656A0}">
          <p14:sldIdLst>
            <p14:sldId id="256"/>
            <p14:sldId id="257"/>
            <p14:sldId id="258"/>
            <p14:sldId id="259"/>
            <p14:sldId id="260"/>
            <p14:sldId id="267"/>
            <p14:sldId id="268"/>
            <p14:sldId id="270"/>
            <p14:sldId id="271"/>
          </p14:sldIdLst>
        </p14:section>
        <p14:section name="Untitled Section" id="{9DB251F4-0D05-F04A-B0D1-90E1342C0675}">
          <p14:sldIdLst>
            <p14:sldId id="266"/>
            <p14:sldId id="262"/>
            <p14:sldId id="263"/>
            <p14:sldId id="264"/>
            <p14:sldId id="265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43"/>
    <p:restoredTop sz="94732"/>
  </p:normalViewPr>
  <p:slideViewPr>
    <p:cSldViewPr snapToGrid="0">
      <p:cViewPr>
        <p:scale>
          <a:sx n="130" d="100"/>
          <a:sy n="130" d="100"/>
        </p:scale>
        <p:origin x="208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FABB8-3C7B-9BF7-B917-5B5057596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7A4EB-5C3A-4619-E405-679FF0E8E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5CD8E-4C56-F143-F21D-8A90BA970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67CA4-E1B6-86DB-3618-1D639A641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BC1F5-A78C-2313-B469-79D45B442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90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688F-B8D9-590E-5FB1-1AD5DC674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C6AEE-5676-C992-A20C-932D3EF82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D7605-E6F7-D141-D9FB-D307BC1D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A39D0-EBFD-AEB7-E17D-D2A5D54CC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6ADF8-DB41-55FC-96E1-F0E6B0D09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77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E5E49-AE92-345E-B353-A790D988A1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CEF48-9217-5A7D-7290-DE11DAE64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8D4AC-4F0C-DCDD-D98A-1A7A916B8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971D7-A2CA-BA57-2BB8-3263D7879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66D05-1710-7D58-ADC6-EA48AA9BD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96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964CC-6CAE-7E4D-1F21-7132796AA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412BF-49C1-30D7-1338-0716ED395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28ABA-312D-11FC-CC93-49274E288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5D9E8-48E4-3F5C-DECE-DEE123DB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D7F3B-891F-1A43-F30E-9AFB60AB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9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3552C-0DC0-83D9-2DC9-0C1D95946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30F33-A27C-78D2-D547-78C2CE167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6AF5F-ED16-F665-6D54-DE67BEB3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1374E-9E65-9B23-9C39-185DB2C1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E29F7-356E-BC70-8572-979ED78C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682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FE76-2D38-C607-3FD8-2FE1A718B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EA9E7-4C52-3585-0F8E-21F9A78FEC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006D1-00C0-C757-E957-E7DCE941C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CB53CF-58FE-FF49-0CF1-B72573368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A6B86-F74D-D6A8-3C53-B738E83A0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B3832-5720-3C31-20B5-6CDA194C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52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B0F21-FAEF-6EFC-4107-0E89783E9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9D16F-B7C7-3721-3014-056971C1F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CB666-02CE-69F2-A60D-6AFD7E87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496AF-C5E0-E8C3-E82D-8A1B2D3A3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1CA388-77EF-D492-4857-5E6FBBC6A5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89DAE4-C17D-C346-0DD7-C65E2B94D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3C5C4E-D77E-AD00-6079-3E8D1235D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D5FC5F-B833-D346-9457-49B34EF89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314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4555F-C7DC-1EB1-5A61-046E50327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3DCC8-6C7B-6CF6-905E-BC053230A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70B2F-D48A-4E71-0BC3-048E6CBEB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EF5EF-3F22-EA02-F443-C4CEB64E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6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7E725-76BC-5851-337B-EE752C0A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BFB53-470F-F42F-1D96-368ABE6DB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630F1-D14F-A114-BDF6-EAB9DB7A8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19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E1931-72F0-A9CC-392F-37B9E61C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43155-5609-4C40-5F5F-EDC3DF43A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61B73-B22D-2760-FE39-560B57242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7AAC7-C73B-4B28-2B9F-2D9C2EBE8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AE1EF-CDB5-7B55-C4F9-1ABBAFC7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9805E-9AAD-554F-68DE-4C836E80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457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821A5-73AB-6BBF-BACB-1303F9EA9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D97FD8-DDE3-D80B-5C38-19E74209B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BA231-2ED9-FD47-5923-BD42F040F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02D4C-D1CB-FD26-EBFC-88A3FCF38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69BBD-0020-8F26-FA55-1A66C7B38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7E367-4716-0108-660F-6E8B27F4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2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848D65-5DF0-A61D-037B-D1DD262D4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0D961-72C9-BD81-1ACA-8D1E2A5A6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057CE-4E41-6E10-1AEC-95933F9F51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30481B-9C24-0840-8089-81F012164B07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8953F-95C3-A3EA-EE8F-55D999137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35C62-B245-13D1-CA61-DC389B83F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5FFF33-9A0B-D244-A372-7315F53C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3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EB30-BAA1-F8AE-0667-9641D3EBFD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9C96CA-6680-C92B-F980-CFCBD1C42D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46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E64A-495D-3F25-2A65-88B2A2873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currencies into the donor pool </a:t>
            </a:r>
          </a:p>
        </p:txBody>
      </p:sp>
    </p:spTree>
    <p:extLst>
      <p:ext uri="{BB962C8B-B14F-4D97-AF65-F5344CB8AC3E}">
        <p14:creationId xmlns:p14="http://schemas.microsoft.com/office/powerpoint/2010/main" val="1032377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C48E5F-3AEB-B6E7-C5A9-8EB59EF089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62D1E-F6F4-F0D0-DEE5-AB92D2B9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344A05-AA98-AF0A-411A-FFD3DF667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959" y="106325"/>
            <a:ext cx="7772400" cy="62179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7F058F-DABC-4B64-754C-1692D3566C76}"/>
              </a:ext>
            </a:extLst>
          </p:cNvPr>
          <p:cNvSpPr txBox="1"/>
          <p:nvPr/>
        </p:nvSpPr>
        <p:spPr>
          <a:xfrm>
            <a:off x="359735" y="1233377"/>
            <a:ext cx="33191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Issue: </a:t>
            </a:r>
            <a:r>
              <a:rPr lang="en-US" dirty="0"/>
              <a:t>donors were including treated units.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affected the estimation of AAA outcome. The algorithm was selecting AA as a donor and assigning 12% of weight.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Went undetected because donor weight plot does not shows weight without label. </a:t>
            </a:r>
          </a:p>
        </p:txBody>
      </p:sp>
    </p:spTree>
    <p:extLst>
      <p:ext uri="{BB962C8B-B14F-4D97-AF65-F5344CB8AC3E}">
        <p14:creationId xmlns:p14="http://schemas.microsoft.com/office/powerpoint/2010/main" val="2929183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A38BB-F505-2DFA-A634-56E5684F1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1332B-D1B7-9E98-4448-5E6ADA876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8B301-0A5B-EB8F-B8BC-F14835322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604" y="45720"/>
            <a:ext cx="8458200" cy="6766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C4CE74-DC8A-2E9F-4EC0-F55FE987A71D}"/>
              </a:ext>
            </a:extLst>
          </p:cNvPr>
          <p:cNvSpPr txBox="1"/>
          <p:nvPr/>
        </p:nvSpPr>
        <p:spPr>
          <a:xfrm>
            <a:off x="723014" y="1297172"/>
            <a:ext cx="27113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correction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AAA: Effect increases in magnitude, but loses precision (still statistical significant)    </a:t>
            </a:r>
          </a:p>
        </p:txBody>
      </p:sp>
    </p:spTree>
    <p:extLst>
      <p:ext uri="{BB962C8B-B14F-4D97-AF65-F5344CB8AC3E}">
        <p14:creationId xmlns:p14="http://schemas.microsoft.com/office/powerpoint/2010/main" val="3083764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84051-131F-BE95-8CB1-95B98A382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0B88-6EDA-A3C4-D961-B1D8D8437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5F7655-55D2-F8AD-CA22-71A19A754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698" y="0"/>
            <a:ext cx="7772400" cy="62179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41F3FFD-26AF-EDCE-A192-72F8AE5F14E3}"/>
              </a:ext>
            </a:extLst>
          </p:cNvPr>
          <p:cNvSpPr/>
          <p:nvPr/>
        </p:nvSpPr>
        <p:spPr>
          <a:xfrm>
            <a:off x="6329179" y="365885"/>
            <a:ext cx="1403463" cy="182072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1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D73CD-F6CF-5EB8-7DFE-12668A482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9EEC48-CF6A-E8DD-70BD-1A4E098349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572"/>
          <a:stretch>
            <a:fillRect/>
          </a:stretch>
        </p:blipFill>
        <p:spPr>
          <a:xfrm>
            <a:off x="359735" y="1674000"/>
            <a:ext cx="11507039" cy="35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A392F4-F156-3B28-DC02-0B2EC098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F52783-8302-6FB6-FE38-D058A187F24B}"/>
              </a:ext>
            </a:extLst>
          </p:cNvPr>
          <p:cNvSpPr/>
          <p:nvPr/>
        </p:nvSpPr>
        <p:spPr>
          <a:xfrm>
            <a:off x="4333462" y="1260406"/>
            <a:ext cx="1782416" cy="392359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9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1CD8B-E80C-2E56-AD2D-C6790A433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62BE7-D648-FEA9-9BFF-8C7953161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05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C66C7-9DAE-DF43-A0FA-ACC39EDA7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4F45A5-3856-A817-BEA3-CC39462F4EAE}"/>
              </a:ext>
            </a:extLst>
          </p:cNvPr>
          <p:cNvSpPr txBox="1"/>
          <p:nvPr/>
        </p:nvSpPr>
        <p:spPr>
          <a:xfrm>
            <a:off x="359735" y="1233377"/>
            <a:ext cx="33191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Issue: </a:t>
            </a:r>
            <a:r>
              <a:rPr lang="en-US" dirty="0"/>
              <a:t>donors were including treated units.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affected the estimation of AAA outcome. The algorithm was selecting AA as a donor and assigning 12% of weight.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Went undetected because donor weight plot does not shows weight without label.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A5E579-7023-4826-9409-C2B8CCD0A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868" y="0"/>
            <a:ext cx="7772400" cy="62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4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95A07-9C65-A176-AF96-25B432B2E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71F31-CCA9-0655-75F2-29FE5D686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1F331-5F64-171A-DD44-260889217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604" y="45720"/>
            <a:ext cx="8458200" cy="6766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44CB52-1B72-A296-69E6-C5BD4FDD7DBF}"/>
              </a:ext>
            </a:extLst>
          </p:cNvPr>
          <p:cNvSpPr txBox="1"/>
          <p:nvPr/>
        </p:nvSpPr>
        <p:spPr>
          <a:xfrm>
            <a:off x="723014" y="1297172"/>
            <a:ext cx="27113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correction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AAA: Effect increases in magnitude, but loses precision (still statistically significant)    </a:t>
            </a:r>
          </a:p>
        </p:txBody>
      </p:sp>
    </p:spTree>
    <p:extLst>
      <p:ext uri="{BB962C8B-B14F-4D97-AF65-F5344CB8AC3E}">
        <p14:creationId xmlns:p14="http://schemas.microsoft.com/office/powerpoint/2010/main" val="254703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7D1BE-EEF1-E580-1983-3F7ECB04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CBB63-B329-CF20-9A52-20EAB3F06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21337-78B3-6860-8D64-BBE505519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698" y="0"/>
            <a:ext cx="7772400" cy="62179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191CAB6-689F-3EDD-3F10-8F50283AD9C8}"/>
              </a:ext>
            </a:extLst>
          </p:cNvPr>
          <p:cNvSpPr/>
          <p:nvPr/>
        </p:nvSpPr>
        <p:spPr>
          <a:xfrm>
            <a:off x="6329179" y="365885"/>
            <a:ext cx="1403463" cy="182072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02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16695-114C-09D7-1D84-AC3DAC3BB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DDF6D0B-0885-B970-AB01-930B44B5B0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572"/>
          <a:stretch>
            <a:fillRect/>
          </a:stretch>
        </p:blipFill>
        <p:spPr>
          <a:xfrm>
            <a:off x="359735" y="1674000"/>
            <a:ext cx="11507039" cy="35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F6B407-490E-7B78-28CC-FCD2EAE6E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Bug Address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441FDB3-D9B4-5EBC-06F8-D2B5BED646B8}"/>
              </a:ext>
            </a:extLst>
          </p:cNvPr>
          <p:cNvSpPr/>
          <p:nvPr/>
        </p:nvSpPr>
        <p:spPr>
          <a:xfrm>
            <a:off x="4333462" y="1260406"/>
            <a:ext cx="1782416" cy="392359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29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541D3D-B0CB-3AB7-75B6-7B7E23492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A1DF6-4D6D-C03A-1FE1-564FD409F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Leave One Out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53BAAA-D7E2-C5C9-F40E-26CD44A0C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35" y="2230385"/>
            <a:ext cx="11514022" cy="175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28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F9849-1314-95E9-1D3B-9F9A626BD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B94D4-5C34-3502-DF43-8FBB7417C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Leave One Out</a:t>
            </a:r>
          </a:p>
        </p:txBody>
      </p:sp>
      <p:pic>
        <p:nvPicPr>
          <p:cNvPr id="10" name="Picture 9" descr="A group of graphs with numbers&#10;&#10;AI-generated content may be incorrect.">
            <a:extLst>
              <a:ext uri="{FF2B5EF4-FFF2-40B4-BE49-F238E27FC236}">
                <a16:creationId xmlns:a16="http://schemas.microsoft.com/office/drawing/2014/main" id="{6428A028-BFD1-03EB-F174-C69DFAE5F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896" y="290698"/>
            <a:ext cx="5954233" cy="59542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C610AA-73B7-6B74-E826-4239778369AD}"/>
              </a:ext>
            </a:extLst>
          </p:cNvPr>
          <p:cNvSpPr txBox="1"/>
          <p:nvPr/>
        </p:nvSpPr>
        <p:spPr>
          <a:xfrm>
            <a:off x="3912042" y="50649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783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12BB0-4F03-DA86-E6FA-883FF7708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C5E39-F796-A4D8-45F0-D1F3E31AC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Asset Classes: Only Muni Bonds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62FD8-7125-7B0A-FAA2-96D90644F0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886"/>
          <a:stretch>
            <a:fillRect/>
          </a:stretch>
        </p:blipFill>
        <p:spPr>
          <a:xfrm>
            <a:off x="695631" y="1528676"/>
            <a:ext cx="11181583" cy="327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489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5DCAD-3FE4-9D55-9C3D-27327747F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A474-EB27-50BB-6E13-7AFD8F3B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35" y="290698"/>
            <a:ext cx="10515600" cy="613069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Asset Classes: Only Muni Bonds  </a:t>
            </a:r>
          </a:p>
        </p:txBody>
      </p:sp>
    </p:spTree>
    <p:extLst>
      <p:ext uri="{BB962C8B-B14F-4D97-AF65-F5344CB8AC3E}">
        <p14:creationId xmlns:p14="http://schemas.microsoft.com/office/powerpoint/2010/main" val="1262964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10883</TotalTime>
  <Words>162</Words>
  <Application>Microsoft Macintosh PowerPoint</Application>
  <PresentationFormat>Widescreen</PresentationFormat>
  <Paragraphs>23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Open Sans</vt:lpstr>
      <vt:lpstr>Office Theme</vt:lpstr>
      <vt:lpstr>PowerPoint Presentation</vt:lpstr>
      <vt:lpstr>Bug Address</vt:lpstr>
      <vt:lpstr>Bug Address</vt:lpstr>
      <vt:lpstr>Bug Address</vt:lpstr>
      <vt:lpstr>Bug Address</vt:lpstr>
      <vt:lpstr>Leave One Out</vt:lpstr>
      <vt:lpstr>Leave One Out</vt:lpstr>
      <vt:lpstr>Asset Classes: Only Muni Bonds  </vt:lpstr>
      <vt:lpstr>Asset Classes: Only Muni Bonds  </vt:lpstr>
      <vt:lpstr>Include currencies into the donor pool </vt:lpstr>
      <vt:lpstr>Bug Address</vt:lpstr>
      <vt:lpstr>Bug Address</vt:lpstr>
      <vt:lpstr>Bug Address</vt:lpstr>
      <vt:lpstr>Bug Address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Navarro</dc:creator>
  <cp:lastModifiedBy>Luis Navarro</cp:lastModifiedBy>
  <cp:revision>1</cp:revision>
  <dcterms:created xsi:type="dcterms:W3CDTF">2025-12-05T07:44:11Z</dcterms:created>
  <dcterms:modified xsi:type="dcterms:W3CDTF">2025-12-12T21:07:39Z</dcterms:modified>
</cp:coreProperties>
</file>

<file path=docProps/thumbnail.jpeg>
</file>